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55" d="100"/>
          <a:sy n="55" d="100"/>
        </p:scale>
        <p:origin x="1102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A3383-65D3-9B44-FFB4-3B9FA1D92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F11F1A-8066-76CB-8262-10E4D4AE45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75C7F-BA5B-4A51-AAF2-138C5F1F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E71BE-6C3A-4E56-9BD0-C644DC441BD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E2171-C5FC-A6EF-FA90-71A12EC31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3409F-F614-A1E6-91C2-ED6D69A92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6B8F-08C1-4309-8749-DA43CB502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520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D1464-D18D-A58C-608A-6BB7947C2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B5C751-1807-3559-5575-AEB0472F4B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762EA-6319-23FB-100C-BB23007C7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E71BE-6C3A-4E56-9BD0-C644DC441BD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1A053-C65C-0A57-E431-D686036BA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9941D-6B18-675B-8394-4C09710C3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6B8F-08C1-4309-8749-DA43CB502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69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60D9A5-CF18-E816-B624-3B804C2ABD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E81E6B-FCB9-CF00-D6F3-1B2F452F9A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B448A-8092-0079-BEA6-DDC7F57D4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E71BE-6C3A-4E56-9BD0-C644DC441BD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C5932-0919-CD12-4A94-C969A5480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15748-B4DA-BA26-1138-C28951659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6B8F-08C1-4309-8749-DA43CB502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23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50686-812C-D9C0-145A-F372DBBDC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9AF85-3FCC-34CA-AC64-07BFAAED3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29582-B3E2-81F3-03A2-BC70DCE97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E71BE-6C3A-4E56-9BD0-C644DC441BD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49B3E-8629-5047-80E7-3275C791E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FB06F-5A82-77D6-74D1-3E56B8789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6B8F-08C1-4309-8749-DA43CB502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08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DC11E-FB25-937B-83B0-66B04AB0C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652967-47C5-39B2-4C27-89FDC273E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753B8-C403-6EC7-879C-DBC30C3C1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E71BE-6C3A-4E56-9BD0-C644DC441BD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4AA24-5D3D-0B4C-F7D2-F4AEDAC4D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FC6F3-109B-7C12-1111-A80A0C7A3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6B8F-08C1-4309-8749-DA43CB502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86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4F78F-C3BD-5E40-6F05-EDE466155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200E1-4C7C-4B70-3AD5-636648A58E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EFE8B6-1D9F-43C8-D8E6-704960379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C0422-9906-C465-33AA-6A5664861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E71BE-6C3A-4E56-9BD0-C644DC441BD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8AE00-F609-C3E6-E329-146490078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97BAD1-533A-C6E1-802A-B1F896ABB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6B8F-08C1-4309-8749-DA43CB502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66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E5BA-8738-F6A0-6498-32613B03A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AFDC4-5E47-C65E-C3E9-4AA6F635E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1C0C7E-6A60-FC75-0671-25788CA6A5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440E95-B696-D712-4A4E-96C1567FC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8D2553-0A80-A05F-CA69-9378BAAB5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A8DD01-3759-999D-3FC5-2CD984085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E71BE-6C3A-4E56-9BD0-C644DC441BD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0927C1-D3EC-E553-2806-0F1ADF3C5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15CB5F-214D-A0D4-E3C6-3978F5947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6B8F-08C1-4309-8749-DA43CB502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95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A1B58-B11D-7F3F-9B88-F1DBD24EB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4EF20B-01B0-FCF6-4F59-275C87DD2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E71BE-6C3A-4E56-9BD0-C644DC441BD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5F94EC-6804-FF24-AAD2-1C408A3C5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B2C6B2-DD7F-51C8-A27B-81673514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6B8F-08C1-4309-8749-DA43CB502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781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D7D228-5DCD-9BEB-F052-5AF0A1406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E71BE-6C3A-4E56-9BD0-C644DC441BD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3A4A70-7447-2669-0A5F-901F34374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869CC4-D80E-422F-161A-35067C238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6B8F-08C1-4309-8749-DA43CB502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813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72268-5A11-8141-32E6-3322CDF9C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350BB-BE6B-9346-DA87-472E84947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902B76-1814-8BC1-895D-355AAB198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0D6144-78F5-695E-871B-6AABA38D8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E71BE-6C3A-4E56-9BD0-C644DC441BD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022CB-4F6C-8B65-F84D-B5DA8CFC3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9039AC-A0D3-4AD0-772F-DC560DA6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6B8F-08C1-4309-8749-DA43CB502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20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5B796-E6EE-29D2-CE51-D2AED3CC2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C12EBF-164E-FE6E-3743-F31BDD5E9D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C02AC5-9E69-6700-284E-D64D95E1FE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D09B1-3A25-7668-32FD-7A305D427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E71BE-6C3A-4E56-9BD0-C644DC441BD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0AAF44-2353-F7FF-0887-E266D0979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83BF72-AB74-394D-4E60-A618A8D20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6B8F-08C1-4309-8749-DA43CB502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86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8E982-CB46-C2BB-EA92-7AC437A2F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A3445-1AA6-D434-00F6-0EA1B7A6B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72F00-B2BB-94BA-A506-D90BFB2451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0E71BE-6C3A-4E56-9BD0-C644DC441BD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C58BD-4A71-E727-8F64-AAE96B2A7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44270-BEBC-9116-6AB6-5CE5FD821E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3E6B8F-08C1-4309-8749-DA43CB502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665EA65-02CE-B465-DEB8-A30A3F256CA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9837" t="3713" r="24879" b="3798"/>
          <a:stretch/>
        </p:blipFill>
        <p:spPr>
          <a:xfrm>
            <a:off x="2575366" y="254643"/>
            <a:ext cx="6452887" cy="634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42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Stephen Smith</dc:creator>
  <cp:lastModifiedBy>Stephen Smith</cp:lastModifiedBy>
  <cp:revision>1</cp:revision>
  <dcterms:created xsi:type="dcterms:W3CDTF">2025-03-10T23:43:00Z</dcterms:created>
  <dcterms:modified xsi:type="dcterms:W3CDTF">2025-03-10T23:44:05Z</dcterms:modified>
</cp:coreProperties>
</file>